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roxima Nova"/>
      <p:regular r:id="rId7"/>
      <p:bold r:id="rId8"/>
      <p:italic r:id="rId9"/>
      <p:boldItalic r:id="rId10"/>
    </p:embeddedFont>
    <p:embeddedFont>
      <p:font typeface="Poppins"/>
      <p:regular r:id="rId11"/>
      <p:bold r:id="rId12"/>
      <p:italic r:id="rId13"/>
      <p:boldItalic r:id="rId14"/>
    </p:embeddedFont>
    <p:embeddedFont>
      <p:font typeface="Fira Sans"/>
      <p:regular r:id="rId15"/>
      <p:bold r:id="rId16"/>
      <p:italic r:id="rId17"/>
      <p:boldItalic r:id="rId18"/>
    </p:embeddedFont>
    <p:embeddedFont>
      <p:font typeface="Poppins ExtraBold"/>
      <p:bold r:id="rId19"/>
      <p:boldItalic r:id="rId20"/>
    </p:embeddedFont>
    <p:embeddedFont>
      <p:font typeface="Alfa Slab One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88">
          <p15:clr>
            <a:srgbClr val="9AA0A6"/>
          </p15:clr>
        </p15:guide>
        <p15:guide id="4" orient="horz" pos="288">
          <p15:clr>
            <a:srgbClr val="9AA0A6"/>
          </p15:clr>
        </p15:guide>
        <p15:guide id="5" orient="horz" pos="2952">
          <p15:clr>
            <a:srgbClr val="9AA0A6"/>
          </p15:clr>
        </p15:guide>
        <p15:guide id="6" pos="5472">
          <p15:clr>
            <a:srgbClr val="9AA0A6"/>
          </p15:clr>
        </p15:guide>
      </p15:sldGuideLst>
    </p:ext>
    <p:ext uri="GoogleSlidesCustomDataVersion2">
      <go:slidesCustomData xmlns:go="http://customooxmlschemas.google.com/" r:id="rId22" roundtripDataSignature="AMtx7mjifAWePOUBcAvrghTooJfI1ww7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288"/>
        <p:guide pos="288" orient="horz"/>
        <p:guide pos="2952" orient="horz"/>
        <p:guide pos="54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ExtraBold-boldItalic.fntdata"/><Relationship Id="rId11" Type="http://schemas.openxmlformats.org/officeDocument/2006/relationships/font" Target="fonts/Poppins-regular.fntdata"/><Relationship Id="rId22" Type="http://customschemas.google.com/relationships/presentationmetadata" Target="metadata"/><Relationship Id="rId10" Type="http://schemas.openxmlformats.org/officeDocument/2006/relationships/font" Target="fonts/ProximaNova-boldItalic.fntdata"/><Relationship Id="rId21" Type="http://schemas.openxmlformats.org/officeDocument/2006/relationships/font" Target="fonts/AlfaSlabOne-regular.fntdata"/><Relationship Id="rId13" Type="http://schemas.openxmlformats.org/officeDocument/2006/relationships/font" Target="fonts/Poppins-italic.fntdata"/><Relationship Id="rId12" Type="http://schemas.openxmlformats.org/officeDocument/2006/relationships/font" Target="fonts/Poppi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roximaNova-italic.fntdata"/><Relationship Id="rId15" Type="http://schemas.openxmlformats.org/officeDocument/2006/relationships/font" Target="fonts/FiraSans-regular.fntdata"/><Relationship Id="rId14" Type="http://schemas.openxmlformats.org/officeDocument/2006/relationships/font" Target="fonts/Poppins-boldItalic.fntdata"/><Relationship Id="rId17" Type="http://schemas.openxmlformats.org/officeDocument/2006/relationships/font" Target="fonts/FiraSans-italic.fntdata"/><Relationship Id="rId16" Type="http://schemas.openxmlformats.org/officeDocument/2006/relationships/font" Target="fonts/FiraSans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ppinsExtraBold-bold.fntdata"/><Relationship Id="rId6" Type="http://schemas.openxmlformats.org/officeDocument/2006/relationships/slide" Target="slides/slide1.xml"/><Relationship Id="rId18" Type="http://schemas.openxmlformats.org/officeDocument/2006/relationships/font" Target="fonts/FiraSans-boldItalic.fntdata"/><Relationship Id="rId7" Type="http://schemas.openxmlformats.org/officeDocument/2006/relationships/font" Target="fonts/ProximaNova-regular.fntdata"/><Relationship Id="rId8" Type="http://schemas.openxmlformats.org/officeDocument/2006/relationships/font" Target="fonts/ProximaNova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MAIN_POINT">
    <p:bg>
      <p:bgPr>
        <a:solidFill>
          <a:srgbClr val="FF8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3378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liverable - Blank">
  <p:cSld name="CUSTOM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69971" y="32849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ExtraBold"/>
              <a:buNone/>
              <a:defRPr b="0" sz="160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6"/>
          <p:cNvSpPr/>
          <p:nvPr/>
        </p:nvSpPr>
        <p:spPr>
          <a:xfrm flipH="1">
            <a:off x="457200" y="770243"/>
            <a:ext cx="463800" cy="5400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5444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Poppins"/>
              <a:buNone/>
              <a:defRPr b="1" i="0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Poppins"/>
              <a:buChar char="●"/>
              <a:defRPr b="0" i="0" sz="18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5500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/>
        </p:nvSpPr>
        <p:spPr>
          <a:xfrm>
            <a:off x="194850" y="4805050"/>
            <a:ext cx="8754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*Valid on eligible orders. Additional fees apply. Grubhub reserves the right to modify or end this offer. Terms: https://lp.grubhub.com/legal-campus-orientation/</a:t>
            </a:r>
            <a:endParaRPr i="0" sz="8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" name="Google Shape;26;p1"/>
          <p:cNvSpPr txBox="1"/>
          <p:nvPr/>
        </p:nvSpPr>
        <p:spPr>
          <a:xfrm>
            <a:off x="3351150" y="2760803"/>
            <a:ext cx="24420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All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[UNIVERSITY NAME]</a:t>
            </a: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 students can get Grubhub+ Student for free, which gives them unlimited $0 delivery fees from restaurants around town.*</a:t>
            </a:r>
            <a:endParaRPr i="0" sz="10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7" name="Google Shape;27;p1"/>
          <p:cNvSpPr txBox="1"/>
          <p:nvPr/>
        </p:nvSpPr>
        <p:spPr>
          <a:xfrm>
            <a:off x="6453575" y="2760794"/>
            <a:ext cx="20175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Students can pay for meals with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[DINING DOLLARS]</a:t>
            </a: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!</a:t>
            </a:r>
            <a:endParaRPr i="0" sz="10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8" name="Google Shape;28;p1"/>
          <p:cNvSpPr txBox="1"/>
          <p:nvPr/>
        </p:nvSpPr>
        <p:spPr>
          <a:xfrm>
            <a:off x="673075" y="2530907"/>
            <a:ext cx="201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Time-saving takeout</a:t>
            </a:r>
            <a:endParaRPr b="1" i="0" sz="12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9" name="Google Shape;29;p1"/>
          <p:cNvSpPr txBox="1"/>
          <p:nvPr/>
        </p:nvSpPr>
        <p:spPr>
          <a:xfrm>
            <a:off x="3553938" y="2530907"/>
            <a:ext cx="201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$0 Delivery fees</a:t>
            </a:r>
            <a:endParaRPr b="1" i="0" sz="12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" name="Google Shape;30;p1"/>
          <p:cNvSpPr txBox="1"/>
          <p:nvPr/>
        </p:nvSpPr>
        <p:spPr>
          <a:xfrm>
            <a:off x="6453713" y="2530907"/>
            <a:ext cx="201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2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Ordering with ease</a:t>
            </a:r>
            <a:endParaRPr b="1" i="0" sz="12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1" name="Google Shape;31;p1"/>
          <p:cNvSpPr txBox="1"/>
          <p:nvPr>
            <p:ph type="title"/>
          </p:nvPr>
        </p:nvSpPr>
        <p:spPr>
          <a:xfrm>
            <a:off x="311700" y="242375"/>
            <a:ext cx="8520600" cy="11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Set your student up for a breezy first year at </a:t>
            </a:r>
            <a:b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</a:b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[UNIVERSITY NAME] </a:t>
            </a:r>
            <a:b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</a:b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with Grubhub Campus Dining!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654325" y="2760794"/>
            <a:ext cx="2017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Students can use the Grubhub app to order ahead for pickup from restaurants on campus!</a:t>
            </a:r>
            <a:endParaRPr i="0" sz="10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3" name="Google Shape;33;p1"/>
          <p:cNvSpPr txBox="1"/>
          <p:nvPr/>
        </p:nvSpPr>
        <p:spPr>
          <a:xfrm>
            <a:off x="552725" y="3944000"/>
            <a:ext cx="8038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Add extra funds to your student’s campus card today that they can use on Grubhub to get the most out of their first year! Visit </a:t>
            </a:r>
            <a:r>
              <a:rPr i="0" lang="en" sz="14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[INSERT CAMPUS LINK] </a:t>
            </a:r>
            <a:r>
              <a:rPr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to learn more.</a:t>
            </a:r>
            <a:endParaRPr i="0" sz="14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34" name="Google Shape;34;p1"/>
          <p:cNvCxnSpPr/>
          <p:nvPr/>
        </p:nvCxnSpPr>
        <p:spPr>
          <a:xfrm rot="10800000">
            <a:off x="856925" y="475550"/>
            <a:ext cx="619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" name="Google Shape;35;p1"/>
          <p:cNvCxnSpPr/>
          <p:nvPr/>
        </p:nvCxnSpPr>
        <p:spPr>
          <a:xfrm rot="10800000">
            <a:off x="7627775" y="475550"/>
            <a:ext cx="566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6" name="Google Shape;3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1300" y="1501578"/>
            <a:ext cx="1105501" cy="1105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5351" y="1157999"/>
            <a:ext cx="1653596" cy="1653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27625" y="1501575"/>
            <a:ext cx="1174175" cy="11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rubhub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